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794500" cy="9906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mann Andrea BASPO" initials="aha" lastIdx="1" clrIdx="0">
    <p:extLst/>
  </p:cmAuthor>
  <p:cmAuthor id="2" name="Daniel Käsermann" initials="DK" lastIdx="6" clrIdx="1">
    <p:extLst>
      <p:ext uri="{19B8F6BF-5375-455C-9EA6-DF929625EA0E}">
        <p15:presenceInfo xmlns:p15="http://schemas.microsoft.com/office/powerpoint/2012/main" userId="2d2c87348a7a86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4" d="100"/>
          <a:sy n="154" d="100"/>
        </p:scale>
        <p:origin x="4168" y="22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0F914-A1FB-4E87-BC52-DF72ED2EE2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44CCED-6649-41F4-B82D-D0C7FBB13FCB}">
      <dgm:prSet phldrT="[Text]"/>
      <dgm:spPr/>
      <dgm:t>
        <a:bodyPr/>
        <a:lstStyle/>
        <a:p>
          <a:r>
            <a:rPr lang="de-DE" dirty="0" smtClean="0"/>
            <a:t>MPE J+S </a:t>
          </a:r>
          <a:r>
            <a:rPr lang="de-DE" dirty="0" err="1" smtClean="0"/>
            <a:t>dans</a:t>
          </a:r>
          <a:r>
            <a:rPr lang="de-DE" dirty="0" smtClean="0"/>
            <a:t> les </a:t>
          </a:r>
          <a:r>
            <a:rPr lang="de-DE" dirty="0" err="1" smtClean="0"/>
            <a:t>cadre</a:t>
          </a:r>
          <a:r>
            <a:rPr lang="de-DE" dirty="0" smtClean="0"/>
            <a:t> du Forum SSSA</a:t>
          </a:r>
          <a:endParaRPr lang="de-DE" dirty="0"/>
        </a:p>
      </dgm:t>
    </dgm:pt>
    <dgm:pt modelId="{B60EE100-BF63-4837-94A6-F4A939E38702}" type="parTrans" cxnId="{BA8BA925-BC7C-47F0-A0CC-521A5B6A8AA8}">
      <dgm:prSet/>
      <dgm:spPr/>
      <dgm:t>
        <a:bodyPr/>
        <a:lstStyle/>
        <a:p>
          <a:endParaRPr lang="de-DE"/>
        </a:p>
      </dgm:t>
    </dgm:pt>
    <dgm:pt modelId="{D1F93694-18FD-403A-B2DC-373E91195AC1}" type="sibTrans" cxnId="{BA8BA925-BC7C-47F0-A0CC-521A5B6A8AA8}">
      <dgm:prSet/>
      <dgm:spPr/>
      <dgm:t>
        <a:bodyPr/>
        <a:lstStyle/>
        <a:p>
          <a:endParaRPr lang="de-DE"/>
        </a:p>
      </dgm:t>
    </dgm:pt>
    <dgm:pt modelId="{E6BCBF07-A373-44BA-8E6D-110557232B81}">
      <dgm:prSet phldrT="[Text]"/>
      <dgm:spPr/>
      <dgm:t>
        <a:bodyPr/>
        <a:lstStyle/>
        <a:p>
          <a:r>
            <a:rPr lang="de-DE" dirty="0" smtClean="0"/>
            <a:t>MPE J+S </a:t>
          </a:r>
          <a:r>
            <a:rPr lang="de-DE" dirty="0" err="1" smtClean="0"/>
            <a:t>organisé</a:t>
          </a:r>
          <a:r>
            <a:rPr lang="de-DE" dirty="0" smtClean="0"/>
            <a:t> </a:t>
          </a:r>
          <a:r>
            <a:rPr lang="de-DE" dirty="0" err="1" smtClean="0">
              <a:solidFill>
                <a:srgbClr val="FF0000"/>
              </a:solidFill>
            </a:rPr>
            <a:t>cantonal</a:t>
          </a:r>
          <a:endParaRPr lang="de-DE" dirty="0">
            <a:solidFill>
              <a:srgbClr val="FF0000"/>
            </a:solidFill>
          </a:endParaRPr>
        </a:p>
      </dgm:t>
    </dgm:pt>
    <dgm:pt modelId="{252ACF08-95EA-4431-A53A-FA113FBFB726}" type="parTrans" cxnId="{CAA903D1-F82F-4A1C-B9F9-A9771717B908}">
      <dgm:prSet/>
      <dgm:spPr/>
      <dgm:t>
        <a:bodyPr/>
        <a:lstStyle/>
        <a:p>
          <a:endParaRPr lang="de-DE"/>
        </a:p>
      </dgm:t>
    </dgm:pt>
    <dgm:pt modelId="{DC2C72DA-E200-4184-9C5F-85EE23E6665C}" type="sibTrans" cxnId="{CAA903D1-F82F-4A1C-B9F9-A9771717B908}">
      <dgm:prSet/>
      <dgm:spPr/>
      <dgm:t>
        <a:bodyPr/>
        <a:lstStyle/>
        <a:p>
          <a:endParaRPr lang="de-DE"/>
        </a:p>
      </dgm:t>
    </dgm:pt>
    <dgm:pt modelId="{C0AF9C6A-C223-4DCF-AFDE-B1D295F9142E}" type="pres">
      <dgm:prSet presAssocID="{C2B0F914-A1FB-4E87-BC52-DF72ED2EE2C5}" presName="CompostProcess" presStyleCnt="0">
        <dgm:presLayoutVars>
          <dgm:dir/>
          <dgm:resizeHandles val="exact"/>
        </dgm:presLayoutVars>
      </dgm:prSet>
      <dgm:spPr/>
    </dgm:pt>
    <dgm:pt modelId="{C9C9D82F-D2EA-428F-8393-365E0CC35EF0}" type="pres">
      <dgm:prSet presAssocID="{C2B0F914-A1FB-4E87-BC52-DF72ED2EE2C5}" presName="arrow" presStyleLbl="bgShp" presStyleIdx="0" presStyleCnt="1" custLinFactNeighborX="9" custLinFactNeighborY="2011"/>
      <dgm:spPr/>
    </dgm:pt>
    <dgm:pt modelId="{72691EC8-019A-487F-BD98-5FA0A8727753}" type="pres">
      <dgm:prSet presAssocID="{C2B0F914-A1FB-4E87-BC52-DF72ED2EE2C5}" presName="linearProcess" presStyleCnt="0"/>
      <dgm:spPr/>
    </dgm:pt>
    <dgm:pt modelId="{088A517E-915D-408F-BD84-E689460591A4}" type="pres">
      <dgm:prSet presAssocID="{5B44CCED-6649-41F4-B82D-D0C7FBB13FC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9D4C02-626D-4AEF-AF7D-CDCEBCA5A07E}" type="pres">
      <dgm:prSet presAssocID="{D1F93694-18FD-403A-B2DC-373E91195AC1}" presName="sibTrans" presStyleCnt="0"/>
      <dgm:spPr/>
    </dgm:pt>
    <dgm:pt modelId="{8227AA5D-7186-4A12-9127-05F466C2F4D5}" type="pres">
      <dgm:prSet presAssocID="{E6BCBF07-A373-44BA-8E6D-110557232B8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59BD448-32A5-4831-AB0D-D273127C0F18}" type="presOf" srcId="{E6BCBF07-A373-44BA-8E6D-110557232B81}" destId="{8227AA5D-7186-4A12-9127-05F466C2F4D5}" srcOrd="0" destOrd="0" presId="urn:microsoft.com/office/officeart/2005/8/layout/hProcess9"/>
    <dgm:cxn modelId="{BA8BA925-BC7C-47F0-A0CC-521A5B6A8AA8}" srcId="{C2B0F914-A1FB-4E87-BC52-DF72ED2EE2C5}" destId="{5B44CCED-6649-41F4-B82D-D0C7FBB13FCB}" srcOrd="0" destOrd="0" parTransId="{B60EE100-BF63-4837-94A6-F4A939E38702}" sibTransId="{D1F93694-18FD-403A-B2DC-373E91195AC1}"/>
    <dgm:cxn modelId="{AC0408E1-3BC4-490E-918A-6533956B05AE}" type="presOf" srcId="{5B44CCED-6649-41F4-B82D-D0C7FBB13FCB}" destId="{088A517E-915D-408F-BD84-E689460591A4}" srcOrd="0" destOrd="0" presId="urn:microsoft.com/office/officeart/2005/8/layout/hProcess9"/>
    <dgm:cxn modelId="{CAA903D1-F82F-4A1C-B9F9-A9771717B908}" srcId="{C2B0F914-A1FB-4E87-BC52-DF72ED2EE2C5}" destId="{E6BCBF07-A373-44BA-8E6D-110557232B81}" srcOrd="1" destOrd="0" parTransId="{252ACF08-95EA-4431-A53A-FA113FBFB726}" sibTransId="{DC2C72DA-E200-4184-9C5F-85EE23E6665C}"/>
    <dgm:cxn modelId="{D57A3907-A454-4539-963F-552612F41C1C}" type="presOf" srcId="{C2B0F914-A1FB-4E87-BC52-DF72ED2EE2C5}" destId="{C0AF9C6A-C223-4DCF-AFDE-B1D295F9142E}" srcOrd="0" destOrd="0" presId="urn:microsoft.com/office/officeart/2005/8/layout/hProcess9"/>
    <dgm:cxn modelId="{B057352E-4430-4849-82E4-E6AD0D6AE44D}" type="presParOf" srcId="{C0AF9C6A-C223-4DCF-AFDE-B1D295F9142E}" destId="{C9C9D82F-D2EA-428F-8393-365E0CC35EF0}" srcOrd="0" destOrd="0" presId="urn:microsoft.com/office/officeart/2005/8/layout/hProcess9"/>
    <dgm:cxn modelId="{7D871CDB-4B82-4BF3-AC7D-068417E64F80}" type="presParOf" srcId="{C0AF9C6A-C223-4DCF-AFDE-B1D295F9142E}" destId="{72691EC8-019A-487F-BD98-5FA0A8727753}" srcOrd="1" destOrd="0" presId="urn:microsoft.com/office/officeart/2005/8/layout/hProcess9"/>
    <dgm:cxn modelId="{2D4B53DC-DED9-435A-8346-30346E488710}" type="presParOf" srcId="{72691EC8-019A-487F-BD98-5FA0A8727753}" destId="{088A517E-915D-408F-BD84-E689460591A4}" srcOrd="0" destOrd="0" presId="urn:microsoft.com/office/officeart/2005/8/layout/hProcess9"/>
    <dgm:cxn modelId="{51494DAC-DF8F-4295-A95B-0CA38932667B}" type="presParOf" srcId="{72691EC8-019A-487F-BD98-5FA0A8727753}" destId="{AD9D4C02-626D-4AEF-AF7D-CDCEBCA5A07E}" srcOrd="1" destOrd="0" presId="urn:microsoft.com/office/officeart/2005/8/layout/hProcess9"/>
    <dgm:cxn modelId="{713B4DFC-DA60-41C6-9D2F-1FEC4A8A0AF8}" type="presParOf" srcId="{72691EC8-019A-487F-BD98-5FA0A8727753}" destId="{8227AA5D-7186-4A12-9127-05F466C2F4D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0F914-A1FB-4E87-BC52-DF72ED2EE2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FDD3E9F-9578-48A5-9BD6-EE48772CB046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de-DE" sz="3600" dirty="0" smtClean="0"/>
            <a:t>MPE J+S </a:t>
          </a:r>
          <a:r>
            <a:rPr lang="de-DE" sz="3600" dirty="0" err="1" smtClean="0"/>
            <a:t>organisé</a:t>
          </a:r>
          <a:r>
            <a:rPr lang="de-DE" sz="3600" dirty="0" smtClean="0"/>
            <a:t> </a:t>
          </a:r>
          <a:r>
            <a:rPr lang="de-DE" sz="3600" dirty="0" err="1" smtClean="0">
              <a:solidFill>
                <a:srgbClr val="FF0000"/>
              </a:solidFill>
            </a:rPr>
            <a:t>régional</a:t>
          </a:r>
          <a:endParaRPr lang="de-DE" sz="3600" dirty="0"/>
        </a:p>
      </dgm:t>
    </dgm:pt>
    <dgm:pt modelId="{BC016F08-7AA2-4B8B-8E95-7D864DE78C6F}" type="parTrans" cxnId="{ED9160E0-AF4A-4841-825C-2CDEAC162BC6}">
      <dgm:prSet/>
      <dgm:spPr/>
      <dgm:t>
        <a:bodyPr/>
        <a:lstStyle/>
        <a:p>
          <a:endParaRPr lang="de-DE"/>
        </a:p>
      </dgm:t>
    </dgm:pt>
    <dgm:pt modelId="{B0E297D2-5D3F-4376-99CA-5B91261DD43B}" type="sibTrans" cxnId="{ED9160E0-AF4A-4841-825C-2CDEAC162BC6}">
      <dgm:prSet/>
      <dgm:spPr/>
      <dgm:t>
        <a:bodyPr/>
        <a:lstStyle/>
        <a:p>
          <a:endParaRPr lang="de-DE"/>
        </a:p>
      </dgm:t>
    </dgm:pt>
    <dgm:pt modelId="{1907D7C1-6D6B-4BF3-A5C9-4E949CFEBC2B}">
      <dgm:prSet custT="1"/>
      <dgm:spPr/>
      <dgm:t>
        <a:bodyPr/>
        <a:lstStyle/>
        <a:p>
          <a:r>
            <a:rPr lang="de-DE" sz="3600" dirty="0" smtClean="0"/>
            <a:t>Cours </a:t>
          </a:r>
          <a:r>
            <a:rPr lang="de-DE" sz="3600" dirty="0" err="1" smtClean="0"/>
            <a:t>cadre</a:t>
          </a:r>
          <a:r>
            <a:rPr lang="de-DE" sz="3600" dirty="0" smtClean="0"/>
            <a:t>  </a:t>
          </a:r>
        </a:p>
        <a:p>
          <a:r>
            <a:rPr lang="de-DE" sz="3600" dirty="0" err="1" smtClean="0"/>
            <a:t>avec</a:t>
          </a:r>
          <a:r>
            <a:rPr lang="de-DE" sz="3600" dirty="0" smtClean="0"/>
            <a:t> les </a:t>
          </a:r>
          <a:r>
            <a:rPr lang="de-DE" sz="3600" dirty="0" err="1" smtClean="0"/>
            <a:t>chefs</a:t>
          </a:r>
          <a:r>
            <a:rPr lang="de-DE" sz="3600" dirty="0" smtClean="0"/>
            <a:t> du </a:t>
          </a:r>
          <a:r>
            <a:rPr lang="de-DE" sz="3600" dirty="0" err="1" smtClean="0"/>
            <a:t>cours</a:t>
          </a:r>
          <a:r>
            <a:rPr lang="de-DE" sz="3600" dirty="0" smtClean="0"/>
            <a:t> des MPE</a:t>
          </a:r>
          <a:endParaRPr lang="de-DE" sz="3600" dirty="0"/>
        </a:p>
      </dgm:t>
    </dgm:pt>
    <dgm:pt modelId="{30DE694B-9339-4776-B8DF-D648D5DDC64B}" type="parTrans" cxnId="{1A73481C-30DA-4990-8835-CA3685831E6D}">
      <dgm:prSet/>
      <dgm:spPr/>
      <dgm:t>
        <a:bodyPr/>
        <a:lstStyle/>
        <a:p>
          <a:endParaRPr lang="de-DE"/>
        </a:p>
      </dgm:t>
    </dgm:pt>
    <dgm:pt modelId="{39CB564E-E0C0-4F9A-A801-AB95779738C7}" type="sibTrans" cxnId="{1A73481C-30DA-4990-8835-CA3685831E6D}">
      <dgm:prSet/>
      <dgm:spPr/>
      <dgm:t>
        <a:bodyPr/>
        <a:lstStyle/>
        <a:p>
          <a:endParaRPr lang="de-DE"/>
        </a:p>
      </dgm:t>
    </dgm:pt>
    <dgm:pt modelId="{C0AF9C6A-C223-4DCF-AFDE-B1D295F9142E}" type="pres">
      <dgm:prSet presAssocID="{C2B0F914-A1FB-4E87-BC52-DF72ED2EE2C5}" presName="CompostProcess" presStyleCnt="0">
        <dgm:presLayoutVars>
          <dgm:dir/>
          <dgm:resizeHandles val="exact"/>
        </dgm:presLayoutVars>
      </dgm:prSet>
      <dgm:spPr/>
    </dgm:pt>
    <dgm:pt modelId="{C9C9D82F-D2EA-428F-8393-365E0CC35EF0}" type="pres">
      <dgm:prSet presAssocID="{C2B0F914-A1FB-4E87-BC52-DF72ED2EE2C5}" presName="arrow" presStyleLbl="bgShp" presStyleIdx="0" presStyleCnt="1"/>
      <dgm:spPr/>
    </dgm:pt>
    <dgm:pt modelId="{72691EC8-019A-487F-BD98-5FA0A8727753}" type="pres">
      <dgm:prSet presAssocID="{C2B0F914-A1FB-4E87-BC52-DF72ED2EE2C5}" presName="linearProcess" presStyleCnt="0"/>
      <dgm:spPr/>
    </dgm:pt>
    <dgm:pt modelId="{E07792C0-EF24-4BC6-9E23-26670000EC21}" type="pres">
      <dgm:prSet presAssocID="{1907D7C1-6D6B-4BF3-A5C9-4E949CFEBC2B}" presName="textNode" presStyleLbl="node1" presStyleIdx="0" presStyleCnt="2" custScaleX="1182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F92A46-C57C-4414-9E49-7161BD87824F}" type="pres">
      <dgm:prSet presAssocID="{39CB564E-E0C0-4F9A-A801-AB95779738C7}" presName="sibTrans" presStyleCnt="0"/>
      <dgm:spPr/>
    </dgm:pt>
    <dgm:pt modelId="{03720EC7-FAFF-4DC4-BBBE-22B0B6AE2A2A}" type="pres">
      <dgm:prSet presAssocID="{9FDD3E9F-9578-48A5-9BD6-EE48772CB046}" presName="textNode" presStyleLbl="node1" presStyleIdx="1" presStyleCnt="2" custScaleX="1301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ED3022F-4BA5-4390-B75C-01BC8FC55676}" type="presOf" srcId="{9FDD3E9F-9578-48A5-9BD6-EE48772CB046}" destId="{03720EC7-FAFF-4DC4-BBBE-22B0B6AE2A2A}" srcOrd="0" destOrd="0" presId="urn:microsoft.com/office/officeart/2005/8/layout/hProcess9"/>
    <dgm:cxn modelId="{D57A3907-A454-4539-963F-552612F41C1C}" type="presOf" srcId="{C2B0F914-A1FB-4E87-BC52-DF72ED2EE2C5}" destId="{C0AF9C6A-C223-4DCF-AFDE-B1D295F9142E}" srcOrd="0" destOrd="0" presId="urn:microsoft.com/office/officeart/2005/8/layout/hProcess9"/>
    <dgm:cxn modelId="{ED9160E0-AF4A-4841-825C-2CDEAC162BC6}" srcId="{C2B0F914-A1FB-4E87-BC52-DF72ED2EE2C5}" destId="{9FDD3E9F-9578-48A5-9BD6-EE48772CB046}" srcOrd="1" destOrd="0" parTransId="{BC016F08-7AA2-4B8B-8E95-7D864DE78C6F}" sibTransId="{B0E297D2-5D3F-4376-99CA-5B91261DD43B}"/>
    <dgm:cxn modelId="{1A73481C-30DA-4990-8835-CA3685831E6D}" srcId="{C2B0F914-A1FB-4E87-BC52-DF72ED2EE2C5}" destId="{1907D7C1-6D6B-4BF3-A5C9-4E949CFEBC2B}" srcOrd="0" destOrd="0" parTransId="{30DE694B-9339-4776-B8DF-D648D5DDC64B}" sibTransId="{39CB564E-E0C0-4F9A-A801-AB95779738C7}"/>
    <dgm:cxn modelId="{A5FDC30D-7840-456E-A5E3-2F3FEC8410AE}" type="presOf" srcId="{1907D7C1-6D6B-4BF3-A5C9-4E949CFEBC2B}" destId="{E07792C0-EF24-4BC6-9E23-26670000EC21}" srcOrd="0" destOrd="0" presId="urn:microsoft.com/office/officeart/2005/8/layout/hProcess9"/>
    <dgm:cxn modelId="{B057352E-4430-4849-82E4-E6AD0D6AE44D}" type="presParOf" srcId="{C0AF9C6A-C223-4DCF-AFDE-B1D295F9142E}" destId="{C9C9D82F-D2EA-428F-8393-365E0CC35EF0}" srcOrd="0" destOrd="0" presId="urn:microsoft.com/office/officeart/2005/8/layout/hProcess9"/>
    <dgm:cxn modelId="{7D871CDB-4B82-4BF3-AC7D-068417E64F80}" type="presParOf" srcId="{C0AF9C6A-C223-4DCF-AFDE-B1D295F9142E}" destId="{72691EC8-019A-487F-BD98-5FA0A8727753}" srcOrd="1" destOrd="0" presId="urn:microsoft.com/office/officeart/2005/8/layout/hProcess9"/>
    <dgm:cxn modelId="{06EAE4A9-B7DB-4056-90B8-1E984A45CEC3}" type="presParOf" srcId="{72691EC8-019A-487F-BD98-5FA0A8727753}" destId="{E07792C0-EF24-4BC6-9E23-26670000EC21}" srcOrd="0" destOrd="0" presId="urn:microsoft.com/office/officeart/2005/8/layout/hProcess9"/>
    <dgm:cxn modelId="{F3AF934D-C7E8-47F5-BA47-10BCF52778ED}" type="presParOf" srcId="{72691EC8-019A-487F-BD98-5FA0A8727753}" destId="{37F92A46-C57C-4414-9E49-7161BD87824F}" srcOrd="1" destOrd="0" presId="urn:microsoft.com/office/officeart/2005/8/layout/hProcess9"/>
    <dgm:cxn modelId="{FFD06CDD-B706-4190-A1B5-9676DFCA2F64}" type="presParOf" srcId="{72691EC8-019A-487F-BD98-5FA0A8727753}" destId="{03720EC7-FAFF-4DC4-BBBE-22B0B6AE2A2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D82F-D2EA-428F-8393-365E0CC35EF0}">
      <dsp:nvSpPr>
        <dsp:cNvPr id="0" name=""/>
        <dsp:cNvSpPr/>
      </dsp:nvSpPr>
      <dsp:spPr>
        <a:xfrm>
          <a:off x="783753" y="0"/>
          <a:ext cx="8873490" cy="48958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A517E-915D-408F-BD84-E689460591A4}">
      <dsp:nvSpPr>
        <dsp:cNvPr id="0" name=""/>
        <dsp:cNvSpPr/>
      </dsp:nvSpPr>
      <dsp:spPr>
        <a:xfrm>
          <a:off x="1275487" y="1468755"/>
          <a:ext cx="3816905" cy="195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MPE J+S </a:t>
          </a:r>
          <a:r>
            <a:rPr lang="de-DE" sz="3700" kern="1200" dirty="0" err="1" smtClean="0"/>
            <a:t>dans</a:t>
          </a:r>
          <a:r>
            <a:rPr lang="de-DE" sz="3700" kern="1200" dirty="0" smtClean="0"/>
            <a:t> les </a:t>
          </a:r>
          <a:r>
            <a:rPr lang="de-DE" sz="3700" kern="1200" dirty="0" err="1" smtClean="0"/>
            <a:t>cadre</a:t>
          </a:r>
          <a:r>
            <a:rPr lang="de-DE" sz="3700" kern="1200" dirty="0" smtClean="0"/>
            <a:t> du Forum SSSA</a:t>
          </a:r>
          <a:endParaRPr lang="de-DE" sz="3700" kern="1200" dirty="0"/>
        </a:p>
      </dsp:txBody>
      <dsp:txXfrm>
        <a:off x="1371085" y="1564353"/>
        <a:ext cx="3625709" cy="1767144"/>
      </dsp:txXfrm>
    </dsp:sp>
    <dsp:sp modelId="{8227AA5D-7186-4A12-9127-05F466C2F4D5}">
      <dsp:nvSpPr>
        <dsp:cNvPr id="0" name=""/>
        <dsp:cNvSpPr/>
      </dsp:nvSpPr>
      <dsp:spPr>
        <a:xfrm>
          <a:off x="5347006" y="1468755"/>
          <a:ext cx="3816905" cy="195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MPE J+S </a:t>
          </a:r>
          <a:r>
            <a:rPr lang="de-DE" sz="3700" kern="1200" dirty="0" err="1" smtClean="0"/>
            <a:t>organisé</a:t>
          </a:r>
          <a:r>
            <a:rPr lang="de-DE" sz="3700" kern="1200" dirty="0" smtClean="0"/>
            <a:t> </a:t>
          </a:r>
          <a:r>
            <a:rPr lang="de-DE" sz="3700" kern="1200" dirty="0" err="1" smtClean="0">
              <a:solidFill>
                <a:srgbClr val="FF0000"/>
              </a:solidFill>
            </a:rPr>
            <a:t>cantonal</a:t>
          </a:r>
          <a:endParaRPr lang="de-DE" sz="3700" kern="1200" dirty="0">
            <a:solidFill>
              <a:srgbClr val="FF0000"/>
            </a:solidFill>
          </a:endParaRPr>
        </a:p>
      </dsp:txBody>
      <dsp:txXfrm>
        <a:off x="5442604" y="1564353"/>
        <a:ext cx="3625709" cy="1767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D82F-D2EA-428F-8393-365E0CC35EF0}">
      <dsp:nvSpPr>
        <dsp:cNvPr id="0" name=""/>
        <dsp:cNvSpPr/>
      </dsp:nvSpPr>
      <dsp:spPr>
        <a:xfrm>
          <a:off x="782954" y="0"/>
          <a:ext cx="8873490" cy="48958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792C0-EF24-4BC6-9E23-26670000EC21}">
      <dsp:nvSpPr>
        <dsp:cNvPr id="0" name=""/>
        <dsp:cNvSpPr/>
      </dsp:nvSpPr>
      <dsp:spPr>
        <a:xfrm>
          <a:off x="4630" y="1468755"/>
          <a:ext cx="4824055" cy="195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Cours </a:t>
          </a:r>
          <a:r>
            <a:rPr lang="de-DE" sz="3600" kern="1200" dirty="0" err="1" smtClean="0"/>
            <a:t>cadre</a:t>
          </a:r>
          <a:r>
            <a:rPr lang="de-DE" sz="3600" kern="1200" dirty="0" smtClean="0"/>
            <a:t> 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err="1" smtClean="0"/>
            <a:t>avec</a:t>
          </a:r>
          <a:r>
            <a:rPr lang="de-DE" sz="3600" kern="1200" dirty="0" smtClean="0"/>
            <a:t> les </a:t>
          </a:r>
          <a:r>
            <a:rPr lang="de-DE" sz="3600" kern="1200" dirty="0" err="1" smtClean="0"/>
            <a:t>chefs</a:t>
          </a:r>
          <a:r>
            <a:rPr lang="de-DE" sz="3600" kern="1200" dirty="0" smtClean="0"/>
            <a:t> du </a:t>
          </a:r>
          <a:r>
            <a:rPr lang="de-DE" sz="3600" kern="1200" dirty="0" err="1" smtClean="0"/>
            <a:t>cours</a:t>
          </a:r>
          <a:r>
            <a:rPr lang="de-DE" sz="3600" kern="1200" dirty="0" smtClean="0"/>
            <a:t> des MPE</a:t>
          </a:r>
          <a:endParaRPr lang="de-DE" sz="3600" kern="1200" dirty="0"/>
        </a:p>
      </dsp:txBody>
      <dsp:txXfrm>
        <a:off x="100228" y="1564353"/>
        <a:ext cx="4632859" cy="1767144"/>
      </dsp:txXfrm>
    </dsp:sp>
    <dsp:sp modelId="{03720EC7-FAFF-4DC4-BBBE-22B0B6AE2A2A}">
      <dsp:nvSpPr>
        <dsp:cNvPr id="0" name=""/>
        <dsp:cNvSpPr/>
      </dsp:nvSpPr>
      <dsp:spPr>
        <a:xfrm>
          <a:off x="5122803" y="1468755"/>
          <a:ext cx="5311966" cy="195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MPE J+S </a:t>
          </a:r>
          <a:r>
            <a:rPr lang="de-DE" sz="3600" kern="1200" dirty="0" err="1" smtClean="0"/>
            <a:t>organisé</a:t>
          </a:r>
          <a:r>
            <a:rPr lang="de-DE" sz="3600" kern="1200" dirty="0" smtClean="0"/>
            <a:t> </a:t>
          </a:r>
          <a:r>
            <a:rPr lang="de-DE" sz="3600" kern="1200" dirty="0" err="1" smtClean="0">
              <a:solidFill>
                <a:srgbClr val="FF0000"/>
              </a:solidFill>
            </a:rPr>
            <a:t>régional</a:t>
          </a:r>
          <a:endParaRPr lang="de-DE" sz="3600" kern="1200" dirty="0"/>
        </a:p>
      </dsp:txBody>
      <dsp:txXfrm>
        <a:off x="5218401" y="1564353"/>
        <a:ext cx="5120770" cy="176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372DD5-FD12-418A-9C35-EFD02F5FC18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52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6DEA6-2A5B-4FDC-BC8B-8A6783FB139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058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0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06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1" y="4473575"/>
            <a:ext cx="9251950" cy="360363"/>
          </a:xfrm>
        </p:spPr>
        <p:txBody>
          <a:bodyPr/>
          <a:lstStyle>
            <a:lvl1pPr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Insérer</a:t>
            </a:r>
            <a:r>
              <a:rPr lang="de-DE" dirty="0"/>
              <a:t> le </a:t>
            </a:r>
            <a:r>
              <a:rPr lang="de-DE" dirty="0" err="1"/>
              <a:t>titre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020595"/>
            <a:ext cx="9251950" cy="216694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Insérer</a:t>
            </a:r>
            <a:r>
              <a:rPr lang="de-DE" dirty="0"/>
              <a:t> le </a:t>
            </a:r>
            <a:r>
              <a:rPr lang="de-DE" dirty="0" err="1"/>
              <a:t>nom</a:t>
            </a:r>
            <a:r>
              <a:rPr lang="de-DE" dirty="0"/>
              <a:t> du </a:t>
            </a:r>
            <a:r>
              <a:rPr lang="de-DE" dirty="0" err="1"/>
              <a:t>conférencier</a:t>
            </a:r>
            <a:endParaRPr lang="de-DE" dirty="0"/>
          </a:p>
        </p:txBody>
      </p:sp>
      <p:pic>
        <p:nvPicPr>
          <p:cNvPr id="5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95" y="5517232"/>
            <a:ext cx="741092" cy="755482"/>
          </a:xfrm>
          <a:prstGeom prst="rect">
            <a:avLst/>
          </a:prstGeom>
        </p:spPr>
      </p:pic>
      <p:pic>
        <p:nvPicPr>
          <p:cNvPr id="10" name="Picture 18" descr="BASPO_BAG_CMYK_pos_quer_f">
            <a:extLst>
              <a:ext uri="{FF2B5EF4-FFF2-40B4-BE49-F238E27FC236}">
                <a16:creationId xmlns:a16="http://schemas.microsoft.com/office/drawing/2014/main" id="{46DA2628-50D5-F642-BA8B-4A8EC5D120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17" y="277681"/>
            <a:ext cx="5984571" cy="703394"/>
          </a:xfrm>
          <a:prstGeom prst="rect">
            <a:avLst/>
          </a:prstGeom>
          <a:noFill/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818" userDrawn="1">
          <p15:clr>
            <a:srgbClr val="FBAE40"/>
          </p15:clr>
        </p15:guide>
        <p15:guide id="3" pos="824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pos="7401" userDrawn="1">
          <p15:clr>
            <a:srgbClr val="FBAE40"/>
          </p15:clr>
        </p15:guide>
        <p15:guide id="7" pos="6652" userDrawn="1">
          <p15:clr>
            <a:srgbClr val="FBAE40"/>
          </p15:clr>
        </p15:guide>
        <p15:guide id="8" orient="horz" pos="187" userDrawn="1">
          <p15:clr>
            <a:srgbClr val="FBAE40"/>
          </p15:clr>
        </p15:guide>
        <p15:guide id="9" orient="horz" pos="618" userDrawn="1">
          <p15:clr>
            <a:srgbClr val="FBAE40"/>
          </p15:clr>
        </p15:guide>
        <p15:guide id="10" pos="35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DE04F-AA05-426A-B557-3F2504AE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85B73-9AFC-483A-9437-5A1D50503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FD9F8B-98A7-4D4F-93F4-E7976DD6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5606-747C-449F-B3FC-63C9B0E2D4F5}" type="datetimeFigureOut">
              <a:rPr lang="de-CH" smtClean="0"/>
              <a:t>16.09.2020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A5A6F6-B1FE-46CE-B205-6E75E4C8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034F4-A149-454F-96F5-78851D1C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83FC-0712-4FB0-A829-682D278ACE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319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08100" y="1341438"/>
            <a:ext cx="10439219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419A1CFC-DBE6-9A47-9368-68F3E2FD518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err="1"/>
              <a:t>Insérer</a:t>
            </a:r>
            <a:r>
              <a:rPr lang="de-DE" dirty="0"/>
              <a:t> le </a:t>
            </a:r>
            <a:r>
              <a:rPr lang="de-DE" dirty="0" err="1"/>
              <a:t>titre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2" pos="824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3929">
          <p15:clr>
            <a:srgbClr val="FBAE40"/>
          </p15:clr>
        </p15:guide>
        <p15:guide id="6" orient="horz" pos="436" userDrawn="1">
          <p15:clr>
            <a:srgbClr val="FBAE40"/>
          </p15:clr>
        </p15:guide>
        <p15:guide id="7" orient="horz" pos="96" userDrawn="1">
          <p15:clr>
            <a:srgbClr val="FBAE40"/>
          </p15:clr>
        </p15:guide>
        <p15:guide id="8" orient="horz" pos="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6"/>
            <a:ext cx="3239999" cy="482441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A3CA1AF6-B4FB-F84D-8ABC-BACD0D1F2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8516767B-A034-6B43-9AAE-4B92C773AF0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err="1"/>
              <a:t>Insérer</a:t>
            </a:r>
            <a:r>
              <a:rPr lang="de-DE" dirty="0"/>
              <a:t> le </a:t>
            </a:r>
            <a:r>
              <a:rPr lang="de-DE" dirty="0" err="1"/>
              <a:t>titre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3" pos="824" userDrawn="1">
          <p15:clr>
            <a:srgbClr val="FBAE40"/>
          </p15:clr>
        </p15:guide>
        <p15:guide id="4" pos="2865" userDrawn="1">
          <p15:clr>
            <a:srgbClr val="FBAE40"/>
          </p15:clr>
        </p15:guide>
        <p15:guide id="5" pos="3046" userDrawn="1">
          <p15:clr>
            <a:srgbClr val="FBAE40"/>
          </p15:clr>
        </p15:guide>
        <p15:guide id="6" pos="7401" userDrawn="1">
          <p15:clr>
            <a:srgbClr val="FBAE40"/>
          </p15:clr>
        </p15:guide>
        <p15:guide id="7" orient="horz" pos="3929" userDrawn="1">
          <p15:clr>
            <a:srgbClr val="FBAE40"/>
          </p15:clr>
        </p15:guide>
        <p15:guide id="8" orient="horz" pos="890" userDrawn="1">
          <p15:clr>
            <a:srgbClr val="FBAE40"/>
          </p15:clr>
        </p15:guide>
        <p15:guide id="9" orient="horz" pos="436" userDrawn="1">
          <p15:clr>
            <a:srgbClr val="FBAE40"/>
          </p15:clr>
        </p15:guide>
        <p15:guide id="10" orient="horz" pos="96" userDrawn="1">
          <p15:clr>
            <a:srgbClr val="FBAE40"/>
          </p15:clr>
        </p15:guide>
        <p15:guide id="11" orient="horz" pos="8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 flipH="1">
            <a:off x="1308099" y="1412877"/>
            <a:ext cx="3240000" cy="464502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835525" y="1345475"/>
            <a:ext cx="6918326" cy="48918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8100" y="6112062"/>
            <a:ext cx="3240088" cy="12560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56FAB61E-B287-254A-B435-B6229105B74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err="1"/>
              <a:t>Insérer</a:t>
            </a:r>
            <a:r>
              <a:rPr lang="de-DE" dirty="0"/>
              <a:t> le </a:t>
            </a:r>
            <a:r>
              <a:rPr lang="de-DE" dirty="0" err="1"/>
              <a:t>titre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2865">
          <p15:clr>
            <a:srgbClr val="FBAE40"/>
          </p15:clr>
        </p15:guide>
        <p15:guide id="5" pos="3046">
          <p15:clr>
            <a:srgbClr val="FBAE40"/>
          </p15:clr>
        </p15:guide>
        <p15:guide id="6" pos="7401">
          <p15:clr>
            <a:srgbClr val="FBAE40"/>
          </p15:clr>
        </p15:guide>
        <p15:guide id="8" orient="horz" pos="890">
          <p15:clr>
            <a:srgbClr val="FBAE40"/>
          </p15:clr>
        </p15:guide>
        <p15:guide id="10" orient="horz" pos="96" userDrawn="1">
          <p15:clr>
            <a:srgbClr val="FBAE40"/>
          </p15:clr>
        </p15:guide>
        <p15:guide id="11" orient="horz" pos="845">
          <p15:clr>
            <a:srgbClr val="FBAE40"/>
          </p15:clr>
        </p15:guide>
        <p15:guide id="12" orient="horz" pos="3929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  <p15:guide id="14" orient="horz" pos="4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11069" y="1340769"/>
            <a:ext cx="507226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5448391" y="1030958"/>
            <a:ext cx="2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6672263" y="1340769"/>
            <a:ext cx="5081587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9" name="Rectangle 10" descr="Mastertitelformat bearbeiten" title="Alternativtitel">
            <a:extLst>
              <a:ext uri="{FF2B5EF4-FFF2-40B4-BE49-F238E27FC236}">
                <a16:creationId xmlns:a16="http://schemas.microsoft.com/office/drawing/2014/main" id="{31DCA418-8E82-7E40-B099-867BD738FEE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err="1"/>
              <a:t>Insérer</a:t>
            </a:r>
            <a:r>
              <a:rPr lang="de-DE" dirty="0"/>
              <a:t> le </a:t>
            </a:r>
            <a:r>
              <a:rPr lang="de-DE" dirty="0" err="1"/>
              <a:t>titre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4021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7" pos="824" userDrawn="1">
          <p15:clr>
            <a:srgbClr val="FBAE40"/>
          </p15:clr>
        </p15:guide>
        <p15:guide id="8" pos="7401" userDrawn="1">
          <p15:clr>
            <a:srgbClr val="FBAE40"/>
          </p15:clr>
        </p15:guide>
        <p15:guide id="9" pos="4203" userDrawn="1">
          <p15:clr>
            <a:srgbClr val="FBAE40"/>
          </p15:clr>
        </p15:guide>
        <p15:guide id="10" orient="horz" pos="845" userDrawn="1">
          <p15:clr>
            <a:srgbClr val="FBAE40"/>
          </p15:clr>
        </p15:guide>
        <p15:guide id="11" orient="horz" pos="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8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7" name="Rectangle 10" descr="Mastertitelformat bearbeiten" title="Alternativtitel">
            <a:extLst>
              <a:ext uri="{FF2B5EF4-FFF2-40B4-BE49-F238E27FC236}">
                <a16:creationId xmlns:a16="http://schemas.microsoft.com/office/drawing/2014/main" id="{A9F048A9-B132-AD4C-8D34-22FC07C3681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err="1"/>
              <a:t>Insérer</a:t>
            </a:r>
            <a:r>
              <a:rPr lang="de-DE" dirty="0"/>
              <a:t> le </a:t>
            </a:r>
            <a:r>
              <a:rPr lang="de-DE" dirty="0" err="1"/>
              <a:t>titre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3" pos="824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929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7" orient="horz" pos="436" userDrawn="1">
          <p15:clr>
            <a:srgbClr val="FBAE40"/>
          </p15:clr>
        </p15:guide>
        <p15:guide id="8" orient="horz" pos="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_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308100" y="1412876"/>
            <a:ext cx="10445750" cy="464502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6129338"/>
            <a:ext cx="10440988" cy="144462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</a:t>
            </a:r>
            <a:endParaRPr lang="de-DE" dirty="0"/>
          </a:p>
        </p:txBody>
      </p:sp>
      <p:sp>
        <p:nvSpPr>
          <p:cNvPr id="8" name="Rectangle 10" descr="Mastertitelformat bearbeiten" title="Alternativtitel">
            <a:extLst>
              <a:ext uri="{FF2B5EF4-FFF2-40B4-BE49-F238E27FC236}">
                <a16:creationId xmlns:a16="http://schemas.microsoft.com/office/drawing/2014/main" id="{9044BB6C-9600-BE48-BC5D-9BB4E62D0DD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08100" y="252390"/>
            <a:ext cx="10440988" cy="1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err="1"/>
              <a:t>Insérer</a:t>
            </a:r>
            <a:r>
              <a:rPr lang="de-DE" dirty="0"/>
              <a:t> le </a:t>
            </a:r>
            <a:r>
              <a:rPr lang="de-DE" dirty="0" err="1"/>
              <a:t>titre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3" pos="824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890">
          <p15:clr>
            <a:srgbClr val="FBAE40"/>
          </p15:clr>
        </p15:guide>
        <p15:guide id="7" orient="horz" pos="436" userDrawn="1">
          <p15:clr>
            <a:srgbClr val="FBAE40"/>
          </p15:clr>
        </p15:guide>
        <p15:guide id="8" orient="horz" pos="96" userDrawn="1">
          <p15:clr>
            <a:srgbClr val="FBAE40"/>
          </p15:clr>
        </p15:guide>
        <p15:guide id="9" orient="horz" pos="3816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de-DE" dirty="0"/>
              <a:t>Medium hinzufügen</a:t>
            </a:r>
          </a:p>
        </p:txBody>
      </p:sp>
    </p:spTree>
    <p:extLst>
      <p:ext uri="{BB962C8B-B14F-4D97-AF65-F5344CB8AC3E}">
        <p14:creationId xmlns:p14="http://schemas.microsoft.com/office/powerpoint/2010/main" val="338579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_Qu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Medium und Quellenverweis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4129" y="6629399"/>
            <a:ext cx="3240088" cy="141194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1069" y="1340769"/>
            <a:ext cx="10438019" cy="48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793823" y="6427788"/>
            <a:ext cx="2976331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</a:pPr>
            <a:fld id="{24C3DF02-6998-4304-A9C5-7AD4448CDCCB}" type="slidenum">
              <a:rPr lang="de-CH" sz="900"/>
              <a:pPr algn="r" eaLnBrk="0" hangingPunct="0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 dirty="0"/>
              <a:t> </a:t>
            </a:r>
          </a:p>
        </p:txBody>
      </p:sp>
      <p:pic>
        <p:nvPicPr>
          <p:cNvPr id="15366" name="Picture 6" descr="Logo_col_wappe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484" y="279025"/>
            <a:ext cx="372713" cy="4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316038" y="6384925"/>
            <a:ext cx="10446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219592" y="6383338"/>
            <a:ext cx="52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/>
              <a:t>Office </a:t>
            </a:r>
            <a:r>
              <a:rPr lang="de-DE" sz="900" b="1" dirty="0" err="1"/>
              <a:t>fédéral</a:t>
            </a:r>
            <a:r>
              <a:rPr lang="de-DE" sz="900" b="1" dirty="0"/>
              <a:t> du </a:t>
            </a:r>
            <a:r>
              <a:rPr lang="de-DE" sz="900" b="1" dirty="0" err="1"/>
              <a:t>sport</a:t>
            </a:r>
            <a:r>
              <a:rPr lang="de-DE" sz="900" b="1" dirty="0"/>
              <a:t> OFSPO</a:t>
            </a:r>
          </a:p>
          <a:p>
            <a:r>
              <a:rPr lang="de-DE" sz="900" dirty="0" err="1"/>
              <a:t>Jeunesse+Sport</a:t>
            </a:r>
            <a:endParaRPr lang="de-DE" sz="900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46A615-0E49-A34B-ADEF-DEB96C8F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800" y="252001"/>
            <a:ext cx="10440000" cy="104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0" r:id="rId3"/>
    <p:sldLayoutId id="2147483664" r:id="rId4"/>
    <p:sldLayoutId id="2147483662" r:id="rId5"/>
    <p:sldLayoutId id="2147483653" r:id="rId6"/>
    <p:sldLayoutId id="2147483665" r:id="rId7"/>
    <p:sldLayoutId id="2147483657" r:id="rId8"/>
    <p:sldLayoutId id="2147483666" r:id="rId9"/>
    <p:sldLayoutId id="2147483669" r:id="rId10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20000"/>
        <a:buNone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gendundsport.ch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43F187-E4F3-684B-9B49-5C74EB950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8100" y="3660115"/>
            <a:ext cx="9251950" cy="360363"/>
          </a:xfrm>
        </p:spPr>
        <p:txBody>
          <a:bodyPr/>
          <a:lstStyle/>
          <a:p>
            <a:r>
              <a:rPr lang="de-DE" dirty="0" err="1" smtClean="0"/>
              <a:t>Informations</a:t>
            </a:r>
            <a:r>
              <a:rPr lang="de-DE" dirty="0" smtClean="0"/>
              <a:t> Responsable </a:t>
            </a:r>
            <a:r>
              <a:rPr lang="de-DE" dirty="0" err="1" smtClean="0"/>
              <a:t>formation</a:t>
            </a:r>
            <a:r>
              <a:rPr lang="de-DE" dirty="0" smtClean="0"/>
              <a:t> sport de neige </a:t>
            </a:r>
            <a:r>
              <a:rPr lang="de-DE" dirty="0" smtClean="0"/>
              <a:t>J+S </a:t>
            </a:r>
            <a:r>
              <a:rPr lang="de-DE" dirty="0" err="1" smtClean="0"/>
              <a:t>pour</a:t>
            </a:r>
            <a:r>
              <a:rPr lang="de-DE" dirty="0" smtClean="0"/>
              <a:t> le </a:t>
            </a:r>
            <a:r>
              <a:rPr lang="de-DE" dirty="0" err="1" smtClean="0"/>
              <a:t>ski</a:t>
            </a:r>
            <a:r>
              <a:rPr lang="de-DE" dirty="0" smtClean="0"/>
              <a:t> et le </a:t>
            </a:r>
            <a:r>
              <a:rPr lang="de-DE" dirty="0" err="1" smtClean="0"/>
              <a:t>snowboard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Daniel </a:t>
            </a:r>
            <a:r>
              <a:rPr lang="de-CH" dirty="0" smtClean="0"/>
              <a:t>Friedli, </a:t>
            </a:r>
            <a:r>
              <a:rPr lang="de-CH" dirty="0" err="1" smtClean="0"/>
              <a:t>octobre</a:t>
            </a:r>
            <a:r>
              <a:rPr lang="de-CH" dirty="0" smtClean="0"/>
              <a:t>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058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Information </a:t>
            </a:r>
            <a:r>
              <a:rPr lang="de-CH" dirty="0" err="1" smtClean="0"/>
              <a:t>pour</a:t>
            </a:r>
            <a:r>
              <a:rPr lang="de-CH" dirty="0" smtClean="0"/>
              <a:t> des </a:t>
            </a:r>
            <a:r>
              <a:rPr lang="de-CH" dirty="0" err="1" smtClean="0"/>
              <a:t>experts</a:t>
            </a:r>
            <a:r>
              <a:rPr lang="de-CH" dirty="0" smtClean="0"/>
              <a:t> J+S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Cadre</a:t>
            </a:r>
            <a:r>
              <a:rPr lang="de-CH" dirty="0" smtClean="0"/>
              <a:t> de </a:t>
            </a:r>
            <a:r>
              <a:rPr lang="de-CH" dirty="0" err="1" smtClean="0"/>
              <a:t>planification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des </a:t>
            </a:r>
            <a:r>
              <a:rPr lang="de-CH" dirty="0" err="1"/>
              <a:t>m</a:t>
            </a:r>
            <a:r>
              <a:rPr lang="de-CH" dirty="0" err="1" smtClean="0"/>
              <a:t>odule</a:t>
            </a:r>
            <a:r>
              <a:rPr lang="de-CH" dirty="0" smtClean="0"/>
              <a:t> de </a:t>
            </a:r>
            <a:r>
              <a:rPr lang="de-CH" dirty="0" err="1" smtClean="0"/>
              <a:t>perfectionnement</a:t>
            </a:r>
            <a:r>
              <a:rPr lang="de-CH" dirty="0" smtClean="0"/>
              <a:t> </a:t>
            </a:r>
            <a:r>
              <a:rPr lang="de-CH" dirty="0" err="1" smtClean="0"/>
              <a:t>experts</a:t>
            </a:r>
            <a:r>
              <a:rPr lang="de-CH" dirty="0" smtClean="0"/>
              <a:t> J+S (MPE-J+S) </a:t>
            </a:r>
          </a:p>
          <a:p>
            <a:endParaRPr lang="de-CH" dirty="0"/>
          </a:p>
          <a:p>
            <a:r>
              <a:rPr lang="de-CH" dirty="0"/>
              <a:t>Information </a:t>
            </a:r>
            <a:r>
              <a:rPr lang="de-CH" dirty="0" err="1"/>
              <a:t>pour</a:t>
            </a:r>
            <a:r>
              <a:rPr lang="de-CH" dirty="0"/>
              <a:t> des </a:t>
            </a:r>
            <a:r>
              <a:rPr lang="de-CH" dirty="0" err="1" smtClean="0"/>
              <a:t>moniteur</a:t>
            </a:r>
            <a:r>
              <a:rPr lang="de-CH" dirty="0" smtClean="0"/>
              <a:t> </a:t>
            </a:r>
            <a:r>
              <a:rPr lang="de-CH" dirty="0"/>
              <a:t>J+S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Pratiquer</a:t>
            </a:r>
            <a:r>
              <a:rPr lang="de-CH" dirty="0" smtClean="0"/>
              <a:t> le </a:t>
            </a:r>
            <a:r>
              <a:rPr lang="de-CH" dirty="0" err="1" smtClean="0"/>
              <a:t>ski</a:t>
            </a:r>
            <a:r>
              <a:rPr lang="de-CH" dirty="0" smtClean="0"/>
              <a:t>/</a:t>
            </a:r>
            <a:r>
              <a:rPr lang="de-CH" dirty="0" err="1" smtClean="0"/>
              <a:t>snowboard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 </a:t>
            </a:r>
            <a:r>
              <a:rPr lang="de-CH" dirty="0" err="1" smtClean="0"/>
              <a:t>domaine</a:t>
            </a:r>
            <a:r>
              <a:rPr lang="de-CH" dirty="0" smtClean="0"/>
              <a:t> non </a:t>
            </a:r>
            <a:r>
              <a:rPr lang="de-CH" dirty="0" err="1" smtClean="0"/>
              <a:t>contrôlé</a:t>
            </a:r>
            <a:endParaRPr lang="de-CH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Contenu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59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Buts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Formation des </a:t>
            </a:r>
            <a:r>
              <a:rPr lang="de-CH" dirty="0" err="1" smtClean="0"/>
              <a:t>experts</a:t>
            </a:r>
            <a:r>
              <a:rPr lang="de-CH" dirty="0" smtClean="0"/>
              <a:t> </a:t>
            </a:r>
            <a:r>
              <a:rPr lang="de-CH" dirty="0" err="1" smtClean="0"/>
              <a:t>efficace</a:t>
            </a:r>
            <a:r>
              <a:rPr lang="de-CH" dirty="0" smtClean="0"/>
              <a:t> et </a:t>
            </a:r>
            <a:r>
              <a:rPr lang="de-CH" dirty="0" err="1" smtClean="0"/>
              <a:t>avec</a:t>
            </a:r>
            <a:r>
              <a:rPr lang="de-CH" dirty="0" smtClean="0"/>
              <a:t> </a:t>
            </a:r>
            <a:r>
              <a:rPr lang="de-CH" dirty="0" err="1" smtClean="0"/>
              <a:t>un</a:t>
            </a:r>
            <a:r>
              <a:rPr lang="de-CH" dirty="0" smtClean="0"/>
              <a:t> but </a:t>
            </a:r>
            <a:r>
              <a:rPr lang="de-CH" dirty="0" err="1" smtClean="0"/>
              <a:t>précis</a:t>
            </a:r>
            <a:endParaRPr lang="de-CH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CH" dirty="0" smtClean="0"/>
              <a:t>Formation </a:t>
            </a:r>
            <a:r>
              <a:rPr lang="de-CH" dirty="0" err="1" smtClean="0"/>
              <a:t>continue</a:t>
            </a:r>
            <a:r>
              <a:rPr lang="de-CH" dirty="0" smtClean="0"/>
              <a:t> </a:t>
            </a:r>
            <a:r>
              <a:rPr lang="de-CH" dirty="0" err="1" smtClean="0"/>
              <a:t>homogène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tous</a:t>
            </a:r>
            <a:r>
              <a:rPr lang="de-CH" dirty="0" smtClean="0"/>
              <a:t> les </a:t>
            </a:r>
            <a:r>
              <a:rPr lang="de-CH" dirty="0" err="1" smtClean="0"/>
              <a:t>moniteurs</a:t>
            </a:r>
            <a:r>
              <a:rPr lang="de-CH" dirty="0" smtClean="0"/>
              <a:t> J+S </a:t>
            </a:r>
            <a:endParaRPr lang="de-CH" dirty="0" smtClean="0">
              <a:sym typeface="Wingdings" panose="05000000000000000000" pitchFamily="2" charset="2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CH" dirty="0" smtClean="0">
                <a:sym typeface="Wingdings" panose="05000000000000000000" pitchFamily="2" charset="2"/>
              </a:rPr>
              <a:t>Cours de </a:t>
            </a:r>
            <a:r>
              <a:rPr lang="de-CH" dirty="0" err="1" smtClean="0">
                <a:sym typeface="Wingdings" panose="05000000000000000000" pitchFamily="2" charset="2"/>
              </a:rPr>
              <a:t>base</a:t>
            </a:r>
            <a:r>
              <a:rPr lang="de-CH" dirty="0" smtClean="0">
                <a:sym typeface="Wingdings" panose="05000000000000000000" pitchFamily="2" charset="2"/>
              </a:rPr>
              <a:t> et </a:t>
            </a:r>
            <a:r>
              <a:rPr lang="de-CH" dirty="0" err="1" smtClean="0">
                <a:sym typeface="Wingdings" panose="05000000000000000000" pitchFamily="2" charset="2"/>
              </a:rPr>
              <a:t>module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méthodologie</a:t>
            </a:r>
            <a:endParaRPr lang="de-CH" dirty="0" smtClean="0">
              <a:sym typeface="Wingdings" panose="05000000000000000000" pitchFamily="2" charset="2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CH" dirty="0" err="1" smtClean="0">
                <a:sym typeface="Wingdings" panose="05000000000000000000" pitchFamily="2" charset="2"/>
              </a:rPr>
              <a:t>Collaboration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accentué</a:t>
            </a:r>
            <a:r>
              <a:rPr lang="de-CH" dirty="0" smtClean="0">
                <a:sym typeface="Wingdings" panose="05000000000000000000" pitchFamily="2" charset="2"/>
              </a:rPr>
              <a:t> et </a:t>
            </a:r>
            <a:r>
              <a:rPr lang="de-CH" dirty="0" err="1" smtClean="0">
                <a:sym typeface="Wingdings" panose="05000000000000000000" pitchFamily="2" charset="2"/>
              </a:rPr>
              <a:t>transfer</a:t>
            </a:r>
            <a:r>
              <a:rPr lang="de-CH" dirty="0" smtClean="0">
                <a:sym typeface="Wingdings" panose="05000000000000000000" pitchFamily="2" charset="2"/>
              </a:rPr>
              <a:t> du Know-how entre les </a:t>
            </a:r>
            <a:r>
              <a:rPr lang="de-CH" dirty="0" err="1" smtClean="0">
                <a:sym typeface="Wingdings" panose="05000000000000000000" pitchFamily="2" charset="2"/>
              </a:rPr>
              <a:t>experts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ski</a:t>
            </a:r>
            <a:r>
              <a:rPr lang="de-CH" dirty="0" smtClean="0">
                <a:sym typeface="Wingdings" panose="05000000000000000000" pitchFamily="2" charset="2"/>
              </a:rPr>
              <a:t> et </a:t>
            </a:r>
            <a:r>
              <a:rPr lang="de-CH" dirty="0" err="1" smtClean="0">
                <a:sym typeface="Wingdings" panose="05000000000000000000" pitchFamily="2" charset="2"/>
              </a:rPr>
              <a:t>snowboard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Cadre</a:t>
            </a:r>
            <a:r>
              <a:rPr lang="de-CH" dirty="0" smtClean="0"/>
              <a:t> de </a:t>
            </a:r>
            <a:r>
              <a:rPr lang="de-CH" dirty="0" err="1" smtClean="0"/>
              <a:t>planification</a:t>
            </a:r>
            <a:r>
              <a:rPr lang="de-CH" dirty="0" smtClean="0"/>
              <a:t> MPE J+S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493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MPE J+S 2020, 2022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052275"/>
              </p:ext>
            </p:extLst>
          </p:nvPr>
        </p:nvGraphicFramePr>
        <p:xfrm>
          <a:off x="1308100" y="1482115"/>
          <a:ext cx="104394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llipse 3"/>
          <p:cNvSpPr/>
          <p:nvPr/>
        </p:nvSpPr>
        <p:spPr>
          <a:xfrm>
            <a:off x="2082016" y="1297827"/>
            <a:ext cx="6246057" cy="135049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dirty="0" smtClean="0"/>
              <a:t>Focus </a:t>
            </a:r>
          </a:p>
          <a:p>
            <a:pPr algn="ctr"/>
            <a:r>
              <a:rPr lang="de-DE" dirty="0" smtClean="0"/>
              <a:t>„Module de </a:t>
            </a:r>
            <a:r>
              <a:rPr lang="de-DE" dirty="0" err="1" smtClean="0"/>
              <a:t>perfectionnement</a:t>
            </a:r>
            <a:r>
              <a:rPr lang="de-DE" dirty="0" smtClean="0"/>
              <a:t>“ et  </a:t>
            </a:r>
            <a:r>
              <a:rPr lang="de-DE" dirty="0" err="1" smtClean="0"/>
              <a:t>experts</a:t>
            </a:r>
            <a:r>
              <a:rPr lang="de-DE" dirty="0" smtClean="0"/>
              <a:t> J+S </a:t>
            </a:r>
            <a:r>
              <a:rPr lang="de-DE" dirty="0" err="1" smtClean="0"/>
              <a:t>avec</a:t>
            </a:r>
            <a:r>
              <a:rPr lang="de-DE" dirty="0" smtClean="0"/>
              <a:t> des </a:t>
            </a:r>
            <a:r>
              <a:rPr lang="de-DE" dirty="0" err="1" smtClean="0"/>
              <a:t>activités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</a:t>
            </a:r>
            <a:r>
              <a:rPr lang="de-DE" dirty="0" err="1" smtClean="0"/>
              <a:t>ces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67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MPE J+S 2021, 2023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82031"/>
              </p:ext>
            </p:extLst>
          </p:nvPr>
        </p:nvGraphicFramePr>
        <p:xfrm>
          <a:off x="1308100" y="1496181"/>
          <a:ext cx="104394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2159391" y="1174653"/>
            <a:ext cx="6196820" cy="14208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dirty="0" smtClean="0"/>
              <a:t>Focus </a:t>
            </a:r>
          </a:p>
          <a:p>
            <a:pPr algn="ctr"/>
            <a:r>
              <a:rPr lang="de-DE" dirty="0" smtClean="0"/>
              <a:t>„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obligatoires</a:t>
            </a:r>
            <a:r>
              <a:rPr lang="de-DE" dirty="0" smtClean="0"/>
              <a:t> de la </a:t>
            </a:r>
            <a:r>
              <a:rPr lang="de-DE" dirty="0" err="1" smtClean="0"/>
              <a:t>filière</a:t>
            </a:r>
            <a:r>
              <a:rPr lang="de-DE" dirty="0" smtClean="0"/>
              <a:t> </a:t>
            </a:r>
            <a:r>
              <a:rPr lang="de-DE" dirty="0"/>
              <a:t>de </a:t>
            </a:r>
            <a:r>
              <a:rPr lang="de-DE" dirty="0" err="1"/>
              <a:t>formation</a:t>
            </a:r>
            <a:r>
              <a:rPr lang="de-DE" smtClean="0"/>
              <a:t>“ et  </a:t>
            </a:r>
            <a:r>
              <a:rPr lang="de-DE" dirty="0" err="1"/>
              <a:t>experts</a:t>
            </a:r>
            <a:r>
              <a:rPr lang="de-DE" dirty="0"/>
              <a:t> J+S </a:t>
            </a:r>
            <a:r>
              <a:rPr lang="de-DE" dirty="0" err="1"/>
              <a:t>avec</a:t>
            </a:r>
            <a:r>
              <a:rPr lang="de-DE" dirty="0"/>
              <a:t> des </a:t>
            </a:r>
            <a:r>
              <a:rPr lang="de-DE" dirty="0" err="1"/>
              <a:t>activités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ces</a:t>
            </a:r>
            <a:r>
              <a:rPr lang="de-DE" dirty="0"/>
              <a:t> </a:t>
            </a:r>
            <a:r>
              <a:rPr lang="de-DE" dirty="0" err="1"/>
              <a:t>modules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7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/>
          <p:nvPr/>
        </p:nvSpPr>
        <p:spPr>
          <a:xfrm>
            <a:off x="1280160" y="3995782"/>
            <a:ext cx="10507273" cy="1934292"/>
          </a:xfrm>
          <a:prstGeom prst="roundRect">
            <a:avLst/>
          </a:prstGeom>
          <a:solidFill>
            <a:srgbClr val="FF0000">
              <a:alpha val="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  <a:p>
            <a:pPr algn="ctr"/>
            <a:endParaRPr lang="de-CH" dirty="0" smtClean="0">
              <a:solidFill>
                <a:schemeClr val="tx1"/>
              </a:solidFill>
            </a:endParaRPr>
          </a:p>
          <a:p>
            <a:pPr algn="ctr"/>
            <a:endParaRPr lang="de-CH" dirty="0">
              <a:solidFill>
                <a:schemeClr val="tx1"/>
              </a:solidFill>
            </a:endParaRPr>
          </a:p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Experts</a:t>
            </a:r>
            <a:r>
              <a:rPr lang="de-CH" dirty="0" smtClean="0">
                <a:solidFill>
                  <a:schemeClr val="tx1"/>
                </a:solidFill>
              </a:rPr>
              <a:t> J+S </a:t>
            </a:r>
            <a:r>
              <a:rPr lang="de-CH" dirty="0" err="1" smtClean="0">
                <a:solidFill>
                  <a:schemeClr val="tx1"/>
                </a:solidFill>
              </a:rPr>
              <a:t>sci</a:t>
            </a:r>
            <a:r>
              <a:rPr lang="de-CH" dirty="0" smtClean="0">
                <a:solidFill>
                  <a:schemeClr val="tx1"/>
                </a:solidFill>
              </a:rPr>
              <a:t> (n= </a:t>
            </a:r>
            <a:r>
              <a:rPr lang="de-CH" dirty="0" err="1" smtClean="0">
                <a:solidFill>
                  <a:schemeClr val="tx1"/>
                </a:solidFill>
              </a:rPr>
              <a:t>env</a:t>
            </a:r>
            <a:r>
              <a:rPr lang="de-CH" dirty="0" smtClean="0">
                <a:solidFill>
                  <a:schemeClr val="tx1"/>
                </a:solidFill>
              </a:rPr>
              <a:t>. 700) et </a:t>
            </a:r>
            <a:r>
              <a:rPr lang="de-CH" dirty="0" err="1" smtClean="0">
                <a:solidFill>
                  <a:schemeClr val="tx1"/>
                </a:solidFill>
              </a:rPr>
              <a:t>snowboard</a:t>
            </a:r>
            <a:r>
              <a:rPr lang="de-CH" dirty="0" smtClean="0">
                <a:solidFill>
                  <a:schemeClr val="tx1"/>
                </a:solidFill>
              </a:rPr>
              <a:t> (n= </a:t>
            </a:r>
            <a:r>
              <a:rPr lang="de-CH" dirty="0" err="1" smtClean="0">
                <a:solidFill>
                  <a:schemeClr val="tx1"/>
                </a:solidFill>
              </a:rPr>
              <a:t>env</a:t>
            </a:r>
            <a:r>
              <a:rPr lang="de-CH" dirty="0" smtClean="0">
                <a:solidFill>
                  <a:schemeClr val="tx1"/>
                </a:solidFill>
              </a:rPr>
              <a:t>. 300)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DB34F9F-A8DA-494A-8277-BCA5B6BE6920}"/>
              </a:ext>
            </a:extLst>
          </p:cNvPr>
          <p:cNvSpPr/>
          <p:nvPr/>
        </p:nvSpPr>
        <p:spPr>
          <a:xfrm>
            <a:off x="9172135" y="2704678"/>
            <a:ext cx="2054395" cy="2025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Swiss </a:t>
            </a:r>
            <a:r>
              <a:rPr lang="de-CH" dirty="0" err="1" smtClean="0"/>
              <a:t>Snowsports</a:t>
            </a:r>
            <a:r>
              <a:rPr lang="de-CH" dirty="0" smtClean="0"/>
              <a:t> </a:t>
            </a:r>
            <a:r>
              <a:rPr lang="de-CH" dirty="0"/>
              <a:t>incl. </a:t>
            </a:r>
            <a:r>
              <a:rPr lang="de-CH" dirty="0" err="1"/>
              <a:t>ses</a:t>
            </a:r>
            <a:r>
              <a:rPr lang="de-CH" dirty="0"/>
              <a:t> </a:t>
            </a:r>
            <a:r>
              <a:rPr lang="de-CH" dirty="0" err="1"/>
              <a:t>féderations</a:t>
            </a:r>
            <a:endParaRPr lang="de-CH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E1198F7-2AE5-475D-BBAC-7220B345BA68}"/>
              </a:ext>
            </a:extLst>
          </p:cNvPr>
          <p:cNvSpPr/>
          <p:nvPr/>
        </p:nvSpPr>
        <p:spPr>
          <a:xfrm>
            <a:off x="1926985" y="2776907"/>
            <a:ext cx="2040103" cy="191761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Office </a:t>
            </a:r>
            <a:r>
              <a:rPr lang="de-CH" dirty="0" err="1" smtClean="0"/>
              <a:t>cantonal</a:t>
            </a:r>
            <a:r>
              <a:rPr lang="de-CH" dirty="0" smtClean="0"/>
              <a:t> J+S</a:t>
            </a:r>
            <a:endParaRPr lang="de-CH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3D52BDB-6B09-42F3-8658-C12F2DF54C49}"/>
              </a:ext>
            </a:extLst>
          </p:cNvPr>
          <p:cNvSpPr/>
          <p:nvPr/>
        </p:nvSpPr>
        <p:spPr>
          <a:xfrm>
            <a:off x="5366825" y="2767106"/>
            <a:ext cx="1906209" cy="1900801"/>
          </a:xfrm>
          <a:prstGeom prst="ellipse">
            <a:avLst/>
          </a:prstGeom>
          <a:solidFill>
            <a:srgbClr val="DE37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Swiss-Ski</a:t>
            </a:r>
          </a:p>
          <a:p>
            <a:pPr algn="ctr"/>
            <a:r>
              <a:rPr lang="de-CH" dirty="0"/>
              <a:t>i</a:t>
            </a:r>
            <a:r>
              <a:rPr lang="de-CH" dirty="0" smtClean="0"/>
              <a:t>ncl. </a:t>
            </a:r>
            <a:r>
              <a:rPr lang="de-CH" dirty="0" err="1"/>
              <a:t>s</a:t>
            </a:r>
            <a:r>
              <a:rPr lang="de-CH" dirty="0" err="1" smtClean="0"/>
              <a:t>es</a:t>
            </a:r>
            <a:r>
              <a:rPr lang="de-CH" dirty="0" smtClean="0"/>
              <a:t> </a:t>
            </a:r>
            <a:r>
              <a:rPr lang="de-CH" dirty="0" err="1" smtClean="0"/>
              <a:t>féderations</a:t>
            </a:r>
            <a:endParaRPr lang="de-CH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308100" y="252390"/>
            <a:ext cx="10440988" cy="1045437"/>
          </a:xfrm>
        </p:spPr>
        <p:txBody>
          <a:bodyPr/>
          <a:lstStyle/>
          <a:p>
            <a:r>
              <a:rPr lang="de-CH" dirty="0" err="1" smtClean="0"/>
              <a:t>L’implication</a:t>
            </a:r>
            <a:r>
              <a:rPr lang="de-CH" dirty="0" smtClean="0"/>
              <a:t> des </a:t>
            </a:r>
            <a:r>
              <a:rPr lang="de-CH" dirty="0" err="1" smtClean="0"/>
              <a:t>experts</a:t>
            </a:r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1308100" y="1297827"/>
            <a:ext cx="9214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 smtClean="0"/>
              <a:t>Souhait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Plus de </a:t>
            </a:r>
            <a:r>
              <a:rPr lang="de-CH" dirty="0" err="1" smtClean="0"/>
              <a:t>perméabilité</a:t>
            </a:r>
            <a:r>
              <a:rPr lang="de-CH" dirty="0" smtClean="0"/>
              <a:t> entre les </a:t>
            </a:r>
            <a:r>
              <a:rPr lang="de-CH" dirty="0" err="1" smtClean="0"/>
              <a:t>organisateur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</a:t>
            </a:r>
            <a:r>
              <a:rPr lang="de-CH" dirty="0" err="1" smtClean="0"/>
              <a:t>l’implication</a:t>
            </a:r>
            <a:r>
              <a:rPr lang="de-CH" dirty="0" smtClean="0"/>
              <a:t> des </a:t>
            </a:r>
            <a:r>
              <a:rPr lang="de-CH" dirty="0" err="1" smtClean="0"/>
              <a:t>experts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les </a:t>
            </a:r>
            <a:r>
              <a:rPr lang="de-CH" dirty="0" err="1" smtClean="0"/>
              <a:t>cours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93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1308100" y="252390"/>
            <a:ext cx="10440988" cy="1045437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Pratiquer</a:t>
            </a:r>
            <a:r>
              <a:rPr lang="de-CH" dirty="0"/>
              <a:t> le </a:t>
            </a:r>
            <a:r>
              <a:rPr lang="de-CH" dirty="0" err="1"/>
              <a:t>ski</a:t>
            </a:r>
            <a:r>
              <a:rPr lang="de-CH" dirty="0"/>
              <a:t>/</a:t>
            </a:r>
            <a:r>
              <a:rPr lang="de-CH" dirty="0" err="1"/>
              <a:t>snowboard</a:t>
            </a:r>
            <a:r>
              <a:rPr lang="de-CH" dirty="0"/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dans</a:t>
            </a:r>
            <a:r>
              <a:rPr lang="de-CH" dirty="0" smtClean="0"/>
              <a:t> </a:t>
            </a:r>
            <a:r>
              <a:rPr lang="de-CH" dirty="0"/>
              <a:t>le </a:t>
            </a:r>
            <a:r>
              <a:rPr lang="de-CH" dirty="0" err="1"/>
              <a:t>domaine</a:t>
            </a:r>
            <a:r>
              <a:rPr lang="de-CH" dirty="0"/>
              <a:t> non </a:t>
            </a:r>
            <a:r>
              <a:rPr lang="de-CH" dirty="0" err="1"/>
              <a:t>contrôlé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782" y="1125416"/>
            <a:ext cx="2165675" cy="4994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38" y="1129168"/>
            <a:ext cx="2163492" cy="5041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920" y="2452856"/>
            <a:ext cx="5331466" cy="3667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0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140" y="1734309"/>
            <a:ext cx="3591948" cy="4502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328884" y="1340769"/>
            <a:ext cx="3492500" cy="4896519"/>
          </a:xfrm>
        </p:spPr>
        <p:txBody>
          <a:bodyPr/>
          <a:lstStyle/>
          <a:p>
            <a:r>
              <a:rPr lang="de-CH" dirty="0" smtClean="0"/>
              <a:t>Disponible en </a:t>
            </a:r>
            <a:r>
              <a:rPr lang="de-CH" dirty="0" err="1" smtClean="0"/>
              <a:t>allemand</a:t>
            </a:r>
            <a:r>
              <a:rPr lang="de-CH" dirty="0" smtClean="0"/>
              <a:t>, </a:t>
            </a:r>
            <a:r>
              <a:rPr lang="de-CH" dirty="0" err="1" smtClean="0"/>
              <a:t>français</a:t>
            </a:r>
            <a:r>
              <a:rPr lang="de-CH" dirty="0" smtClean="0"/>
              <a:t> et </a:t>
            </a:r>
            <a:r>
              <a:rPr lang="de-CH" dirty="0" err="1" smtClean="0"/>
              <a:t>italien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</a:t>
            </a:r>
          </a:p>
          <a:p>
            <a:r>
              <a:rPr lang="de-CH" dirty="0" smtClean="0">
                <a:hlinkClick r:id="rId3"/>
              </a:rPr>
              <a:t>www.jugendundsport.ch</a:t>
            </a:r>
            <a:endParaRPr lang="de-CH" dirty="0" smtClean="0"/>
          </a:p>
          <a:p>
            <a:r>
              <a:rPr lang="de-CH" dirty="0" err="1" smtClean="0"/>
              <a:t>Sci</a:t>
            </a:r>
            <a:r>
              <a:rPr lang="de-CH" dirty="0" smtClean="0"/>
              <a:t> et </a:t>
            </a:r>
            <a:r>
              <a:rPr lang="de-CH" dirty="0" err="1" smtClean="0"/>
              <a:t>snowboard</a:t>
            </a:r>
            <a:endParaRPr lang="de-CH" dirty="0"/>
          </a:p>
        </p:txBody>
      </p:sp>
      <p:pic>
        <p:nvPicPr>
          <p:cNvPr id="7" name="Inhaltsplatzhalter 3"/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5217510" y="1175184"/>
            <a:ext cx="3620973" cy="489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Informations</a:t>
            </a:r>
            <a:r>
              <a:rPr lang="de-CH" dirty="0" smtClean="0"/>
              <a:t> </a:t>
            </a:r>
            <a:r>
              <a:rPr lang="de-CH" dirty="0" err="1" smtClean="0"/>
              <a:t>approfondie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69727"/>
      </p:ext>
    </p:extLst>
  </p:cSld>
  <p:clrMapOvr>
    <a:masterClrMapping/>
  </p:clrMapOvr>
</p:sld>
</file>

<file path=ppt/theme/theme1.xml><?xml version="1.0" encoding="utf-8"?>
<a:theme xmlns:a="http://schemas.openxmlformats.org/drawingml/2006/main" name="BASPO_Basis_d_16:9">
  <a:themeElements>
    <a:clrScheme name="Masterfolien fr VBS mit Beispiel_April-06 BASP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folien fr VBS mit Beispiel_April-06 BAS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folien fr VBS mit Beispiel_April-06 BASP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n fr VBS mit Beispiel_April-06 BASP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n fr VBS mit Beispiel_April-06 BASP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PO_J+S_16_9_f_Vorlage" id="{AC066F04-120D-4CBD-A494-C4AEB744602A}" vid="{E6A4DBFD-E846-4871-90F1-EBA23A9FB49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16_9_BASPO_J+S_f_Vorlage</Template>
  <TotalTime>0</TotalTime>
  <Words>235</Words>
  <Application>Microsoft Office PowerPoint</Application>
  <PresentationFormat>Breitbild</PresentationFormat>
  <Paragraphs>43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Symbol</vt:lpstr>
      <vt:lpstr>Wingdings</vt:lpstr>
      <vt:lpstr>BASPO_Basis_d_16:9</vt:lpstr>
      <vt:lpstr>PowerPoint-Präsentation</vt:lpstr>
      <vt:lpstr>Contenu</vt:lpstr>
      <vt:lpstr>Cadre de planification MPE J+S</vt:lpstr>
      <vt:lpstr>MPE J+S 2020, 2022</vt:lpstr>
      <vt:lpstr>MPE J+S 2021, 2023</vt:lpstr>
      <vt:lpstr>L’implication des experts</vt:lpstr>
      <vt:lpstr>Pratiquer le ski/snowboard  dans le domaine non contrôlé</vt:lpstr>
      <vt:lpstr>Informations approfondie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Friedli Daniel BASPO</dc:creator>
  <cp:lastModifiedBy>Friedli Daniel BASPO</cp:lastModifiedBy>
  <cp:revision>10</cp:revision>
  <dcterms:created xsi:type="dcterms:W3CDTF">2020-09-16T08:15:40Z</dcterms:created>
  <dcterms:modified xsi:type="dcterms:W3CDTF">2020-09-16T12:49:54Z</dcterms:modified>
</cp:coreProperties>
</file>